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9144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jBRYgSSN2Qj9YoXu5VrTO0WZUO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5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" name="Google Shape;10;p4:notes"/>
          <p:cNvSpPr/>
          <p:nvPr>
            <p:ph idx="2" type="sldImg"/>
          </p:nvPr>
        </p:nvSpPr>
        <p:spPr>
          <a:xfrm>
            <a:off x="17145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"/>
          <p:cNvSpPr/>
          <p:nvPr>
            <p:ph idx="2" type="pic"/>
          </p:nvPr>
        </p:nvSpPr>
        <p:spPr>
          <a:xfrm>
            <a:off x="2916045" y="3286209"/>
            <a:ext cx="3311909" cy="33602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/>
          <p:nvPr>
            <p:ph idx="2" type="pic"/>
          </p:nvPr>
        </p:nvSpPr>
        <p:spPr>
          <a:xfrm>
            <a:off x="2833354" y="3325173"/>
            <a:ext cx="3477300" cy="3477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2022-04-11T19:14:35Z</dcterms:created>
  <dc:creator>Adam Tompkins</dc:creator>
</cp:coreProperties>
</file>